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5" r:id="rId2"/>
    <p:sldId id="290" r:id="rId3"/>
    <p:sldId id="289" r:id="rId4"/>
    <p:sldId id="258" r:id="rId5"/>
    <p:sldId id="260" r:id="rId6"/>
    <p:sldId id="257" r:id="rId7"/>
    <p:sldId id="272" r:id="rId8"/>
    <p:sldId id="29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0BFE-9EAD-4992-9508-E017A7E85EBA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B17CB5-F192-46E3-A9AB-E4559DAE1B5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2637" y="1309816"/>
            <a:ext cx="9069860" cy="2741020"/>
          </a:xfrm>
        </p:spPr>
        <p:txBody>
          <a:bodyPr/>
          <a:lstStyle/>
          <a:p>
            <a:pPr algn="ctr"/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Приглашаю родителей и гостей моего блога на уроки «Физической культуры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58180" y="4681855"/>
            <a:ext cx="3787775" cy="1995805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Подготовила:</a:t>
            </a:r>
          </a:p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Иструктор по физкультуре </a:t>
            </a:r>
          </a:p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Наталья Николаевна</a:t>
            </a:r>
          </a:p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Паутова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8805" y="169545"/>
            <a:ext cx="10867390" cy="668845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altLang="en-US" sz="28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sym typeface="+mn-ea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altLang="en-US" sz="2800" b="1" dirty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sym typeface="+mn-ea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А </a:t>
            </a:r>
            <a:r>
              <a:rPr lang="ru-RU" altLang="en-US" sz="28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что же </a:t>
            </a:r>
            <a:r>
              <a:rPr lang="ru-RU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такое физкультура?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en-US" sz="2800" b="1" dirty="0" err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sym typeface="+mn-ea"/>
              </a:rPr>
              <a:t>Физическая</a:t>
            </a:r>
            <a:r>
              <a:rPr lang="en-US" altLang="ru-RU" sz="28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sym typeface="+mn-ea"/>
              </a:rPr>
              <a:t> </a:t>
            </a:r>
            <a:r>
              <a:rPr lang="en-US" altLang="en-US" sz="2800" b="1" dirty="0" err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sym typeface="+mn-ea"/>
              </a:rPr>
              <a:t>культура</a:t>
            </a:r>
            <a:r>
              <a:rPr lang="en-US" altLang="ru-RU" sz="28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sym typeface="+mn-ea"/>
              </a:rPr>
              <a:t> </a:t>
            </a:r>
            <a:r>
              <a:rPr lang="en-US" altLang="ru-RU" sz="2800" dirty="0">
                <a:sym typeface="+mn-ea"/>
              </a:rPr>
              <a:t>(</a:t>
            </a:r>
            <a:r>
              <a:rPr lang="en-US" altLang="en-US" sz="2800" dirty="0" err="1">
                <a:sym typeface="+mn-ea"/>
              </a:rPr>
              <a:t>греч</a:t>
            </a:r>
            <a:r>
              <a:rPr lang="en-US" altLang="ru-RU" sz="2800" dirty="0">
                <a:sym typeface="+mn-ea"/>
              </a:rPr>
              <a:t>. </a:t>
            </a:r>
            <a:r>
              <a:rPr lang="en-US" altLang="ru-RU" sz="2800" dirty="0" err="1">
                <a:sym typeface="+mn-ea"/>
              </a:rPr>
              <a:t>φύσις</a:t>
            </a:r>
            <a:r>
              <a:rPr lang="en-US" altLang="ru-RU" sz="2800" dirty="0">
                <a:sym typeface="+mn-ea"/>
              </a:rPr>
              <a:t> — </a:t>
            </a:r>
            <a:r>
              <a:rPr lang="en-US" altLang="en-US" sz="2800" dirty="0">
                <a:sym typeface="+mn-ea"/>
              </a:rPr>
              <a:t>«</a:t>
            </a:r>
            <a:r>
              <a:rPr lang="en-US" altLang="en-US" sz="2800" b="1" dirty="0" err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sym typeface="+mn-ea"/>
              </a:rPr>
              <a:t>природа</a:t>
            </a:r>
            <a:r>
              <a:rPr lang="en-US" altLang="en-US" sz="2800" dirty="0">
                <a:sym typeface="+mn-ea"/>
              </a:rPr>
              <a:t>»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>
                <a:sym typeface="+mn-ea"/>
              </a:rPr>
              <a:t>и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лат</a:t>
            </a:r>
            <a:r>
              <a:rPr lang="en-US" altLang="ru-RU" sz="2800" dirty="0">
                <a:sym typeface="+mn-ea"/>
              </a:rPr>
              <a:t>. </a:t>
            </a:r>
            <a:r>
              <a:rPr lang="en-US" altLang="ru-RU" sz="2800" dirty="0" err="1">
                <a:sym typeface="+mn-ea"/>
              </a:rPr>
              <a:t>cultura</a:t>
            </a:r>
            <a:r>
              <a:rPr lang="en-US" altLang="ru-RU" sz="2800" dirty="0">
                <a:sym typeface="+mn-ea"/>
              </a:rPr>
              <a:t> — </a:t>
            </a:r>
            <a:r>
              <a:rPr lang="en-US" altLang="en-US" sz="2800" dirty="0">
                <a:sym typeface="+mn-ea"/>
              </a:rPr>
              <a:t>«</a:t>
            </a:r>
            <a:r>
              <a:rPr lang="en-US" altLang="en-US" sz="2800" b="1" dirty="0" err="1">
                <a:solidFill>
                  <a:srgbClr val="C00000"/>
                </a:solidFill>
                <a:sym typeface="+mn-ea"/>
              </a:rPr>
              <a:t>возделывание</a:t>
            </a:r>
            <a:r>
              <a:rPr lang="en-US" altLang="ru-RU" sz="2800" b="1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sym typeface="+mn-ea"/>
              </a:rPr>
              <a:t>земли</a:t>
            </a:r>
            <a:r>
              <a:rPr lang="en-US" altLang="en-US" sz="2800" dirty="0">
                <a:sym typeface="+mn-ea"/>
              </a:rPr>
              <a:t>»</a:t>
            </a:r>
            <a:r>
              <a:rPr lang="en-US" altLang="ru-RU" sz="2800" dirty="0">
                <a:sym typeface="+mn-ea"/>
              </a:rPr>
              <a:t>, </a:t>
            </a:r>
            <a:r>
              <a:rPr lang="en-US" altLang="en-US" sz="2800" dirty="0" err="1">
                <a:sym typeface="+mn-ea"/>
              </a:rPr>
              <a:t>кратко</a:t>
            </a:r>
            <a:r>
              <a:rPr lang="en-US" altLang="ru-RU" sz="2800" dirty="0">
                <a:sym typeface="+mn-ea"/>
              </a:rPr>
              <a:t> — </a:t>
            </a:r>
            <a:r>
              <a:rPr lang="en-US" altLang="en-US" sz="2800" b="1" dirty="0" err="1">
                <a:solidFill>
                  <a:srgbClr val="C00000"/>
                </a:solidFill>
                <a:sym typeface="+mn-ea"/>
              </a:rPr>
              <a:t>физкультура</a:t>
            </a:r>
            <a:r>
              <a:rPr lang="en-US" altLang="ru-RU" sz="28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sym typeface="+mn-ea"/>
              </a:rPr>
              <a:t>,</a:t>
            </a:r>
            <a:r>
              <a:rPr lang="en-US" altLang="ru-RU" sz="2800" dirty="0">
                <a:sym typeface="+mn-ea"/>
              </a:rPr>
              <a:t>  — </a:t>
            </a:r>
            <a:r>
              <a:rPr lang="en-US" altLang="en-US" sz="2800" dirty="0" err="1">
                <a:sym typeface="+mn-ea"/>
              </a:rPr>
              <a:t>область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социальной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деятельности</a:t>
            </a:r>
            <a:r>
              <a:rPr lang="en-US" altLang="ru-RU" sz="2800" dirty="0">
                <a:sym typeface="+mn-ea"/>
              </a:rPr>
              <a:t>, </a:t>
            </a:r>
            <a:r>
              <a:rPr lang="en-US" altLang="en-US" sz="2800" dirty="0" err="1">
                <a:sym typeface="+mn-ea"/>
              </a:rPr>
              <a:t>направленная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на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сохранение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>
                <a:sym typeface="+mn-ea"/>
              </a:rPr>
              <a:t>и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укрепление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здоровья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человека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>
                <a:sym typeface="+mn-ea"/>
              </a:rPr>
              <a:t>в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процессе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осознанной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двигательной</a:t>
            </a:r>
            <a:r>
              <a:rPr lang="en-US" altLang="ru-RU" sz="2800" dirty="0">
                <a:sym typeface="+mn-ea"/>
              </a:rPr>
              <a:t> </a:t>
            </a:r>
            <a:r>
              <a:rPr lang="en-US" altLang="en-US" sz="2800" dirty="0" err="1">
                <a:sym typeface="+mn-ea"/>
              </a:rPr>
              <a:t>активности</a:t>
            </a:r>
            <a:r>
              <a:rPr lang="en-US" altLang="ru-RU" sz="2800" dirty="0">
                <a:sym typeface="+mn-ea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2000" b="1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Физическая</a:t>
            </a:r>
            <a:r>
              <a:rPr lang="en-US" altLang="ru-RU" sz="2000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 </a:t>
            </a:r>
            <a:r>
              <a:rPr lang="en-US" altLang="en-US" sz="2000" b="1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культура</a:t>
            </a:r>
            <a:r>
              <a:rPr lang="en-US" altLang="ru-RU" sz="2000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 </a:t>
            </a:r>
            <a:r>
              <a:rPr lang="en-US" altLang="en-US" sz="2000" b="1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включает</a:t>
            </a:r>
            <a:r>
              <a:rPr lang="en-US" altLang="ru-RU" sz="2000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 </a:t>
            </a:r>
            <a:r>
              <a:rPr lang="en-US" altLang="en-US" sz="2000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в</a:t>
            </a:r>
            <a:r>
              <a:rPr lang="en-US" altLang="ru-RU" sz="2000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 </a:t>
            </a:r>
            <a:r>
              <a:rPr lang="en-US" altLang="en-US" sz="2000" b="1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себя</a:t>
            </a:r>
            <a:r>
              <a:rPr lang="en-US" altLang="ru-RU" sz="2000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 </a:t>
            </a:r>
            <a:r>
              <a:rPr lang="en-US" altLang="en-US" sz="2000" b="1" dirty="0" err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системы</a:t>
            </a:r>
            <a:r>
              <a:rPr lang="en-US" altLang="ru-RU" sz="2000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:</a:t>
            </a:r>
            <a:r>
              <a:rPr lang="ru-RU" altLang="en-US" sz="2000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sym typeface="+mn-ea"/>
              </a:rPr>
              <a:t>                                                   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Физического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воспитания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;</a:t>
            </a:r>
            <a:r>
              <a:rPr lang="ru-RU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                                                                                                                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Научные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знания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;</a:t>
            </a:r>
            <a:r>
              <a:rPr lang="ru-RU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                                                                                                                          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Правильный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режим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труда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и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отдыха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;</a:t>
            </a:r>
            <a:r>
              <a:rPr lang="ru-RU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                                                                                            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Питание</a:t>
            </a:r>
            <a:r>
              <a:rPr lang="ru-RU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;                                                                                                                                                    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Формирование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здорового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общества</a:t>
            </a:r>
            <a:r>
              <a:rPr lang="ru-RU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.                                                                                                                </a:t>
            </a:r>
            <a:r>
              <a:rPr lang="en-US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И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это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всё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для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использования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природы</a:t>
            </a:r>
            <a:r>
              <a:rPr lang="ru-RU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                                                                                                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(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воды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,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солнца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и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воздуха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) </a:t>
            </a:r>
            <a:r>
              <a:rPr lang="en-US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в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целях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ru-RU" altLang="en-US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                                                                                              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оздоровления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организма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 </a:t>
            </a:r>
            <a:r>
              <a:rPr lang="en-US" altLang="en-US" sz="2000" dirty="0" err="1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человека</a:t>
            </a:r>
            <a:r>
              <a:rPr lang="en-US" altLang="ru-RU" sz="2000" dirty="0">
                <a:latin typeface="Palatino Linotype" panose="02040502050505030304" charset="0"/>
                <a:cs typeface="Palatino Linotype" panose="02040502050505030304" charset="0"/>
                <a:sym typeface="+mn-ea"/>
              </a:rPr>
              <a:t>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Palatino Linotype" panose="02040502050505030304" charset="0"/>
              <a:ea typeface="Calibri" panose="020F0502020204030204" pitchFamily="34" charset="0"/>
              <a:cs typeface="Palatino Linotype" panose="0204050205050503030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571310" y="4271101"/>
            <a:ext cx="4572000" cy="186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545" y="225425"/>
            <a:ext cx="8596630" cy="1903730"/>
          </a:xfrm>
        </p:spPr>
        <p:txBody>
          <a:bodyPr>
            <a:normAutofit/>
          </a:bodyPr>
          <a:lstStyle/>
          <a:p>
            <a:r>
              <a:rPr lang="ru-RU" sz="28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1 урок               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Чтоб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здоровым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быть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сполна</a:t>
            </a:r>
            <a:b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Физкультура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всем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нужна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начала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порядку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b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Утром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сделаем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зарядку</a:t>
            </a:r>
            <a:r>
              <a:rPr lang="en-US" altLang="ru-RU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4" name="Изображение 3" descr="e397d3ac-584d-5161-83e5-b4ceefa307a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10" y="2312035"/>
            <a:ext cx="7586980" cy="3900805"/>
          </a:xfrm>
          <a:prstGeom prst="rect">
            <a:avLst/>
          </a:prstGeom>
        </p:spPr>
      </p:pic>
      <p:pic>
        <p:nvPicPr>
          <p:cNvPr id="5" name="Замещающее содержимое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4640" y="786130"/>
            <a:ext cx="2479675" cy="1525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ее содержимое 1"/>
          <p:cNvSpPr>
            <a:spLocks noGrp="1"/>
          </p:cNvSpPr>
          <p:nvPr>
            <p:ph idx="1"/>
          </p:nvPr>
        </p:nvSpPr>
        <p:spPr>
          <a:xfrm>
            <a:off x="154940" y="270510"/>
            <a:ext cx="7888605" cy="57708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Универсальный</a:t>
            </a:r>
            <a:r>
              <a:rPr lang="en-US" altLang="ru-RU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комплекс</a:t>
            </a:r>
            <a:r>
              <a:rPr lang="en-US" altLang="ru-RU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упражнений</a:t>
            </a:r>
            <a:r>
              <a:rPr lang="en-US" altLang="ru-RU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для</a:t>
            </a:r>
            <a:r>
              <a:rPr lang="en-US" altLang="ru-RU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утренней</a:t>
            </a:r>
            <a:r>
              <a:rPr lang="en-US" altLang="ru-RU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зарядки</a:t>
            </a:r>
            <a:r>
              <a:rPr lang="en-US" altLang="ru-RU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:</a:t>
            </a:r>
            <a:r>
              <a:rPr lang="ru-RU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</a:t>
            </a:r>
          </a:p>
          <a:p>
            <a:pPr marL="0" indent="0">
              <a:buNone/>
            </a:pPr>
            <a:r>
              <a:rPr lang="ru-RU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      Включаем весёлую музыку и начинаем</a:t>
            </a:r>
            <a:endParaRPr lang="en-US" altLang="ru-RU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endParaRPr lang="en-US" altLang="ru-RU"/>
          </a:p>
          <a:p>
            <a:r>
              <a:rPr lang="en-US" altLang="ru-RU"/>
              <a:t>1. </a:t>
            </a:r>
            <a:r>
              <a:rPr lang="en-US" altLang="en-US"/>
              <a:t>Начните</a:t>
            </a:r>
            <a:r>
              <a:rPr lang="en-US" altLang="ru-RU"/>
              <a:t> </a:t>
            </a:r>
            <a:r>
              <a:rPr lang="en-US" altLang="en-US"/>
              <a:t>утреннюю</a:t>
            </a:r>
            <a:r>
              <a:rPr lang="en-US" altLang="ru-RU"/>
              <a:t> </a:t>
            </a:r>
            <a:r>
              <a:rPr lang="en-US" altLang="en-US"/>
              <a:t>зарядку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ходьбы</a:t>
            </a:r>
            <a:r>
              <a:rPr lang="en-US" altLang="ru-RU"/>
              <a:t>. </a:t>
            </a:r>
            <a:r>
              <a:rPr lang="en-US" altLang="en-US"/>
              <a:t>Ходите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кругу</a:t>
            </a:r>
            <a:r>
              <a:rPr lang="en-US" altLang="ru-RU"/>
              <a:t> </a:t>
            </a:r>
            <a:r>
              <a:rPr lang="en-US" altLang="en-US"/>
              <a:t>размахивая</a:t>
            </a:r>
            <a:r>
              <a:rPr lang="en-US" altLang="ru-RU"/>
              <a:t> </a:t>
            </a:r>
            <a:r>
              <a:rPr lang="en-US" altLang="en-US"/>
              <a:t>руками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разные</a:t>
            </a:r>
            <a:r>
              <a:rPr lang="en-US" altLang="ru-RU"/>
              <a:t> </a:t>
            </a:r>
            <a:r>
              <a:rPr lang="en-US" altLang="en-US"/>
              <a:t>стороны</a:t>
            </a:r>
            <a:r>
              <a:rPr lang="en-US" altLang="ru-RU"/>
              <a:t> 2-3 </a:t>
            </a:r>
            <a:r>
              <a:rPr lang="en-US" altLang="en-US"/>
              <a:t>минуты</a:t>
            </a:r>
            <a:r>
              <a:rPr lang="en-US" altLang="ru-RU"/>
              <a:t>. </a:t>
            </a:r>
            <a:r>
              <a:rPr lang="en-US" altLang="en-US"/>
              <a:t>Затем</a:t>
            </a:r>
            <a:r>
              <a:rPr lang="en-US" altLang="ru-RU"/>
              <a:t> 1 </a:t>
            </a:r>
            <a:r>
              <a:rPr lang="en-US" altLang="en-US"/>
              <a:t>минуту</a:t>
            </a:r>
            <a:r>
              <a:rPr lang="en-US" altLang="ru-RU"/>
              <a:t> </a:t>
            </a:r>
            <a:r>
              <a:rPr lang="en-US" altLang="en-US"/>
              <a:t>побегайте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одном</a:t>
            </a:r>
            <a:r>
              <a:rPr lang="en-US" altLang="ru-RU"/>
              <a:t> </a:t>
            </a:r>
            <a:r>
              <a:rPr lang="en-US" altLang="en-US"/>
              <a:t>месте</a:t>
            </a:r>
            <a:r>
              <a:rPr lang="en-US" altLang="ru-RU"/>
              <a:t>,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этом</a:t>
            </a:r>
            <a:r>
              <a:rPr lang="en-US" altLang="ru-RU"/>
              <a:t> – </a:t>
            </a:r>
            <a:r>
              <a:rPr lang="en-US" altLang="en-US"/>
              <a:t>высоко</a:t>
            </a:r>
            <a:r>
              <a:rPr lang="en-US" altLang="ru-RU"/>
              <a:t> </a:t>
            </a:r>
            <a:r>
              <a:rPr lang="en-US" altLang="en-US"/>
              <a:t>поднимайте</a:t>
            </a:r>
            <a:r>
              <a:rPr lang="en-US" altLang="ru-RU"/>
              <a:t> </a:t>
            </a:r>
            <a:r>
              <a:rPr lang="en-US" altLang="en-US"/>
              <a:t>колени</a:t>
            </a:r>
            <a:r>
              <a:rPr lang="en-US" altLang="ru-RU"/>
              <a:t>.</a:t>
            </a:r>
          </a:p>
          <a:p>
            <a:endParaRPr lang="en-US" altLang="ru-RU"/>
          </a:p>
          <a:p>
            <a:r>
              <a:rPr lang="en-US" altLang="ru-RU"/>
              <a:t>2. </a:t>
            </a:r>
            <a:r>
              <a:rPr lang="en-US" altLang="en-US"/>
              <a:t>Исходное</a:t>
            </a:r>
            <a:r>
              <a:rPr lang="en-US" altLang="ru-RU"/>
              <a:t> </a:t>
            </a:r>
            <a:r>
              <a:rPr lang="en-US" altLang="en-US"/>
              <a:t>положение</a:t>
            </a:r>
            <a:r>
              <a:rPr lang="en-US" altLang="ru-RU"/>
              <a:t>: </a:t>
            </a:r>
            <a:r>
              <a:rPr lang="en-US" altLang="en-US"/>
              <a:t>ноги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ширине</a:t>
            </a:r>
            <a:r>
              <a:rPr lang="en-US" altLang="ru-RU"/>
              <a:t> </a:t>
            </a:r>
            <a:r>
              <a:rPr lang="en-US" altLang="en-US"/>
              <a:t>плеч</a:t>
            </a:r>
            <a:r>
              <a:rPr lang="en-US" altLang="ru-RU"/>
              <a:t>, </a:t>
            </a:r>
            <a:r>
              <a:rPr lang="en-US" altLang="en-US"/>
              <a:t>спина</a:t>
            </a:r>
            <a:r>
              <a:rPr lang="en-US" altLang="ru-RU"/>
              <a:t> </a:t>
            </a:r>
            <a:r>
              <a:rPr lang="en-US" altLang="en-US"/>
              <a:t>ровная</a:t>
            </a:r>
            <a:r>
              <a:rPr lang="en-US" altLang="ru-RU"/>
              <a:t>, </a:t>
            </a:r>
            <a:r>
              <a:rPr lang="en-US" altLang="en-US"/>
              <a:t>руки</a:t>
            </a:r>
            <a:r>
              <a:rPr lang="en-US" altLang="ru-RU"/>
              <a:t> </a:t>
            </a:r>
            <a:r>
              <a:rPr lang="en-US" altLang="en-US"/>
              <a:t>поставлены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бока</a:t>
            </a:r>
            <a:r>
              <a:rPr lang="en-US" altLang="ru-RU"/>
              <a:t>. </a:t>
            </a:r>
            <a:r>
              <a:rPr lang="en-US" altLang="en-US"/>
              <a:t>Сначала</a:t>
            </a:r>
            <a:r>
              <a:rPr lang="en-US" altLang="ru-RU"/>
              <a:t> </a:t>
            </a:r>
            <a:r>
              <a:rPr lang="en-US" altLang="en-US"/>
              <a:t>опускайте</a:t>
            </a:r>
            <a:r>
              <a:rPr lang="en-US" altLang="ru-RU"/>
              <a:t> </a:t>
            </a:r>
            <a:r>
              <a:rPr lang="en-US" altLang="en-US"/>
              <a:t>голову</a:t>
            </a:r>
            <a:r>
              <a:rPr lang="en-US" altLang="ru-RU"/>
              <a:t> </a:t>
            </a:r>
            <a:r>
              <a:rPr lang="en-US" altLang="en-US"/>
              <a:t>вправо</a:t>
            </a:r>
            <a:r>
              <a:rPr lang="en-US" altLang="ru-RU"/>
              <a:t>, </a:t>
            </a:r>
            <a:r>
              <a:rPr lang="en-US" altLang="en-US"/>
              <a:t>затем</a:t>
            </a:r>
            <a:r>
              <a:rPr lang="en-US" altLang="ru-RU"/>
              <a:t> </a:t>
            </a:r>
            <a:r>
              <a:rPr lang="en-US" altLang="en-US"/>
              <a:t>влево</a:t>
            </a:r>
            <a:r>
              <a:rPr lang="en-US" altLang="ru-RU"/>
              <a:t>, </a:t>
            </a:r>
            <a:r>
              <a:rPr lang="en-US" altLang="en-US"/>
              <a:t>следите</a:t>
            </a:r>
            <a:r>
              <a:rPr lang="en-US" altLang="ru-RU"/>
              <a:t> </a:t>
            </a:r>
            <a:r>
              <a:rPr lang="en-US" altLang="en-US"/>
              <a:t>за</a:t>
            </a:r>
            <a:r>
              <a:rPr lang="en-US" altLang="ru-RU"/>
              <a:t> </a:t>
            </a:r>
            <a:r>
              <a:rPr lang="en-US" altLang="en-US"/>
              <a:t>тем</a:t>
            </a:r>
            <a:r>
              <a:rPr lang="en-US" altLang="ru-RU"/>
              <a:t>, </a:t>
            </a:r>
            <a:r>
              <a:rPr lang="en-US" altLang="en-US"/>
              <a:t>чтобы</a:t>
            </a:r>
            <a:r>
              <a:rPr lang="en-US" altLang="ru-RU"/>
              <a:t> </a:t>
            </a:r>
            <a:r>
              <a:rPr lang="en-US" altLang="en-US"/>
              <a:t>плечи</a:t>
            </a:r>
            <a:r>
              <a:rPr lang="en-US" altLang="ru-RU"/>
              <a:t> </a:t>
            </a:r>
            <a:r>
              <a:rPr lang="en-US" altLang="en-US"/>
              <a:t>оставались</a:t>
            </a:r>
            <a:r>
              <a:rPr lang="en-US" altLang="ru-RU"/>
              <a:t> </a:t>
            </a:r>
            <a:r>
              <a:rPr lang="en-US" altLang="en-US"/>
              <a:t>неподвижными</a:t>
            </a:r>
            <a:r>
              <a:rPr lang="en-US" altLang="ru-RU"/>
              <a:t>, </a:t>
            </a:r>
            <a:r>
              <a:rPr lang="en-US" altLang="en-US"/>
              <a:t>затем</a:t>
            </a:r>
            <a:r>
              <a:rPr lang="en-US" altLang="ru-RU"/>
              <a:t> </a:t>
            </a:r>
            <a:r>
              <a:rPr lang="en-US" altLang="en-US"/>
              <a:t>опускайте</a:t>
            </a:r>
            <a:r>
              <a:rPr lang="en-US" altLang="ru-RU"/>
              <a:t> </a:t>
            </a:r>
            <a:r>
              <a:rPr lang="en-US" altLang="en-US"/>
              <a:t>голову</a:t>
            </a:r>
            <a:r>
              <a:rPr lang="en-US" altLang="ru-RU"/>
              <a:t> </a:t>
            </a:r>
            <a:r>
              <a:rPr lang="en-US" altLang="en-US"/>
              <a:t>вперед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назад</a:t>
            </a:r>
            <a:r>
              <a:rPr lang="en-US" altLang="ru-RU"/>
              <a:t>. </a:t>
            </a:r>
            <a:r>
              <a:rPr lang="en-US" altLang="en-US"/>
              <a:t>Сделайте</a:t>
            </a:r>
            <a:r>
              <a:rPr lang="en-US" altLang="ru-RU"/>
              <a:t> </a:t>
            </a:r>
            <a:r>
              <a:rPr lang="en-US" altLang="en-US"/>
              <a:t>наклон</a:t>
            </a:r>
            <a:r>
              <a:rPr lang="en-US" altLang="ru-RU"/>
              <a:t> </a:t>
            </a:r>
            <a:r>
              <a:rPr lang="en-US" altLang="en-US"/>
              <a:t>головы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каждую</a:t>
            </a:r>
            <a:r>
              <a:rPr lang="en-US" altLang="ru-RU"/>
              <a:t> </a:t>
            </a:r>
            <a:r>
              <a:rPr lang="en-US" altLang="en-US"/>
              <a:t>сторону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10-15 </a:t>
            </a:r>
            <a:r>
              <a:rPr lang="en-US" altLang="en-US"/>
              <a:t>раз</a:t>
            </a:r>
            <a:r>
              <a:rPr lang="en-US" altLang="ru-RU"/>
              <a:t>.</a:t>
            </a:r>
          </a:p>
          <a:p>
            <a:endParaRPr lang="en-US" altLang="ru-RU"/>
          </a:p>
          <a:p>
            <a:r>
              <a:rPr lang="en-US" altLang="ru-RU"/>
              <a:t>3. </a:t>
            </a:r>
            <a:r>
              <a:rPr lang="en-US" altLang="en-US"/>
              <a:t>Исходное</a:t>
            </a:r>
            <a:r>
              <a:rPr lang="en-US" altLang="ru-RU"/>
              <a:t> </a:t>
            </a:r>
            <a:r>
              <a:rPr lang="en-US" altLang="en-US"/>
              <a:t>положение</a:t>
            </a:r>
            <a:r>
              <a:rPr lang="en-US" altLang="ru-RU"/>
              <a:t> </a:t>
            </a:r>
            <a:r>
              <a:rPr lang="en-US" altLang="en-US"/>
              <a:t>такое</a:t>
            </a:r>
            <a:r>
              <a:rPr lang="en-US" altLang="ru-RU"/>
              <a:t> </a:t>
            </a:r>
            <a:r>
              <a:rPr lang="en-US" altLang="en-US"/>
              <a:t>же</a:t>
            </a:r>
            <a:r>
              <a:rPr lang="en-US" altLang="ru-RU"/>
              <a:t>: </a:t>
            </a:r>
            <a:r>
              <a:rPr lang="en-US" altLang="en-US"/>
              <a:t>сделайте</a:t>
            </a:r>
            <a:r>
              <a:rPr lang="en-US" altLang="ru-RU"/>
              <a:t> </a:t>
            </a:r>
            <a:r>
              <a:rPr lang="en-US" altLang="en-US"/>
              <a:t>круговые</a:t>
            </a:r>
            <a:r>
              <a:rPr lang="en-US" altLang="ru-RU"/>
              <a:t> </a:t>
            </a:r>
            <a:r>
              <a:rPr lang="en-US" altLang="en-US"/>
              <a:t>движения</a:t>
            </a:r>
            <a:r>
              <a:rPr lang="en-US" altLang="ru-RU"/>
              <a:t> </a:t>
            </a:r>
            <a:r>
              <a:rPr lang="en-US" altLang="en-US"/>
              <a:t>головы</a:t>
            </a:r>
            <a:r>
              <a:rPr lang="en-US" altLang="ru-RU"/>
              <a:t>. </a:t>
            </a:r>
            <a:r>
              <a:rPr lang="en-US" altLang="en-US"/>
              <a:t>Сначала</a:t>
            </a:r>
            <a:r>
              <a:rPr lang="en-US" altLang="ru-RU"/>
              <a:t> </a:t>
            </a:r>
            <a:r>
              <a:rPr lang="en-US" altLang="en-US"/>
              <a:t>поворачивайте</a:t>
            </a:r>
            <a:r>
              <a:rPr lang="en-US" altLang="ru-RU"/>
              <a:t> </a:t>
            </a:r>
            <a:r>
              <a:rPr lang="en-US" altLang="en-US"/>
              <a:t>головой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часовой</a:t>
            </a:r>
            <a:r>
              <a:rPr lang="en-US" altLang="ru-RU"/>
              <a:t> </a:t>
            </a:r>
            <a:r>
              <a:rPr lang="en-US" altLang="en-US"/>
              <a:t>стрелке</a:t>
            </a:r>
            <a:r>
              <a:rPr lang="en-US" altLang="ru-RU"/>
              <a:t>, </a:t>
            </a:r>
            <a:r>
              <a:rPr lang="en-US" altLang="en-US"/>
              <a:t>потом</a:t>
            </a:r>
            <a:r>
              <a:rPr lang="en-US" altLang="ru-RU"/>
              <a:t> </a:t>
            </a:r>
            <a:r>
              <a:rPr lang="en-US" altLang="en-US"/>
              <a:t>против</a:t>
            </a:r>
            <a:r>
              <a:rPr lang="en-US" altLang="ru-RU"/>
              <a:t> </a:t>
            </a:r>
            <a:r>
              <a:rPr lang="en-US" altLang="en-US"/>
              <a:t>часовой</a:t>
            </a:r>
            <a:r>
              <a:rPr lang="en-US" altLang="ru-RU"/>
              <a:t> </a:t>
            </a:r>
            <a:r>
              <a:rPr lang="en-US" altLang="en-US"/>
              <a:t>стрелки</a:t>
            </a:r>
            <a:r>
              <a:rPr lang="en-US" altLang="ru-RU"/>
              <a:t>.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каждую</a:t>
            </a:r>
            <a:r>
              <a:rPr lang="en-US" altLang="ru-RU"/>
              <a:t> </a:t>
            </a:r>
            <a:r>
              <a:rPr lang="en-US" altLang="en-US"/>
              <a:t>сторону</a:t>
            </a:r>
            <a:r>
              <a:rPr lang="en-US" altLang="ru-RU"/>
              <a:t> </a:t>
            </a:r>
            <a:r>
              <a:rPr lang="en-US" altLang="en-US"/>
              <a:t>сделайте</a:t>
            </a:r>
            <a:r>
              <a:rPr lang="en-US" altLang="ru-RU"/>
              <a:t> 10-15 </a:t>
            </a:r>
            <a:r>
              <a:rPr lang="en-US" altLang="en-US"/>
              <a:t>кругов</a:t>
            </a:r>
            <a:r>
              <a:rPr lang="en-US" altLang="ru-RU"/>
              <a:t>.</a:t>
            </a:r>
          </a:p>
        </p:txBody>
      </p:sp>
      <p:pic>
        <p:nvPicPr>
          <p:cNvPr id="3" name="Изображение 2" descr="marshiruyu-s-drugom_800x500_2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545" y="740410"/>
            <a:ext cx="1480185" cy="1621155"/>
          </a:xfrm>
          <a:prstGeom prst="rect">
            <a:avLst/>
          </a:prstGeom>
        </p:spPr>
      </p:pic>
      <p:pic>
        <p:nvPicPr>
          <p:cNvPr id="6" name="Изображение 5" descr="8037758b-680d-5057-955b-5b3c3e9930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3545" y="2512695"/>
            <a:ext cx="2261870" cy="1513205"/>
          </a:xfrm>
          <a:prstGeom prst="rect">
            <a:avLst/>
          </a:prstGeom>
        </p:spPr>
      </p:pic>
      <p:pic>
        <p:nvPicPr>
          <p:cNvPr id="8" name="Изображение 7" descr="521a6869d52973863b29f1a9e852a0d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7665" y="4361815"/>
            <a:ext cx="1536065" cy="1443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720" y="342265"/>
            <a:ext cx="7058025" cy="63531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en-US" sz="2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Palatino Linotype" panose="02040502050505030304" charset="0"/>
                <a:cs typeface="Palatino Linotype" panose="02040502050505030304" charset="0"/>
              </a:rPr>
              <a:t>продолжаем</a:t>
            </a:r>
            <a:endParaRPr lang="en-US" altLang="ru-RU" sz="28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Palatino Linotype" panose="02040502050505030304" charset="0"/>
              <a:cs typeface="Palatino Linotype" panose="02040502050505030304" charset="0"/>
            </a:endParaRPr>
          </a:p>
          <a:p>
            <a:pPr marL="0" indent="0">
              <a:buNone/>
            </a:pP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4.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Исходное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положение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остается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прежним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только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руки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вытяните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вперед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.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Сделайте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круговые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вращения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кистями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рук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10-15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раз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одну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и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другую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сторону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затем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сделайте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вращения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локтевых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суставах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также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10-15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раз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две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стороны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и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перейдите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к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вращению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рук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плечевых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суставах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.</a:t>
            </a:r>
          </a:p>
          <a:p>
            <a:pPr marL="0" indent="0">
              <a:buNone/>
            </a:pPr>
            <a:endParaRPr lang="en-US" altLang="ru-RU" sz="1600" dirty="0">
              <a:latin typeface="Palatino Linotype" panose="02040502050505030304" charset="0"/>
              <a:cs typeface="Palatino Linotype" panose="02040502050505030304" charset="0"/>
            </a:endParaRPr>
          </a:p>
          <a:p>
            <a:pPr marL="0" indent="0">
              <a:buNone/>
            </a:pP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5.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Оставайтесь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исходном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положение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руки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поднимите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вверх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“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замке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”.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Сделайте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наклоны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сторону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.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Сначала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наклоняйтесь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вправо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затем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сделайте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наклоны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влево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почувствуйте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мышцы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.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каждую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сторону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выполните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упражнение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по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10-15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раз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.</a:t>
            </a:r>
          </a:p>
          <a:p>
            <a:pPr marL="0" indent="0">
              <a:buNone/>
            </a:pPr>
            <a:endParaRPr lang="en-US" altLang="ru-RU" sz="1600" dirty="0">
              <a:latin typeface="Palatino Linotype" panose="02040502050505030304" charset="0"/>
              <a:cs typeface="Palatino Linotype" panose="02040502050505030304" charset="0"/>
            </a:endParaRPr>
          </a:p>
          <a:p>
            <a:pPr marL="0" indent="0">
              <a:buNone/>
            </a:pP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6.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Из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этого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же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положения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наклонитесь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вперед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.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Наклоняясь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к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правой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ноге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представьте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что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между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ног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у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вас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рассыпаны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спички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“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собирая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”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их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потихоньку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переходите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к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левой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ноге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,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вернитесь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исходное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положение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.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Сделайте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10-15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наклонов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в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каждую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 </a:t>
            </a:r>
            <a:r>
              <a:rPr lang="en-US" altLang="en-US" sz="1600" dirty="0">
                <a:latin typeface="Palatino Linotype" panose="02040502050505030304" charset="0"/>
                <a:cs typeface="Palatino Linotype" panose="02040502050505030304" charset="0"/>
              </a:rPr>
              <a:t>сторону</a:t>
            </a:r>
            <a:r>
              <a:rPr lang="en-US" altLang="ru-RU" sz="1600" dirty="0">
                <a:latin typeface="Palatino Linotype" panose="02040502050505030304" charset="0"/>
                <a:cs typeface="Palatino Linotype" panose="02040502050505030304" charset="0"/>
              </a:rPr>
              <a:t>.</a:t>
            </a:r>
          </a:p>
        </p:txBody>
      </p:sp>
      <p:sp>
        <p:nvSpPr>
          <p:cNvPr id="4" name="AutoShape 2" descr="https://prorisuem.ru/foto/2626/kak_narisovat_cheloveka_rossiiu_58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2" name="Изображение 1" descr="5c520eb28b141757fe1e31b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7745" y="650875"/>
            <a:ext cx="2382520" cy="1666875"/>
          </a:xfrm>
          <a:prstGeom prst="rect">
            <a:avLst/>
          </a:prstGeom>
        </p:spPr>
      </p:pic>
      <p:pic>
        <p:nvPicPr>
          <p:cNvPr id="5" name="Изображение 4" descr="e100e5eef81f83e66f03b507f81ef89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863205" y="2623820"/>
            <a:ext cx="1266825" cy="2155825"/>
          </a:xfrm>
          <a:prstGeom prst="rect">
            <a:avLst/>
          </a:prstGeom>
        </p:spPr>
      </p:pic>
      <p:pic>
        <p:nvPicPr>
          <p:cNvPr id="6" name="Изображение 5" descr="bsevfg975mqg8si7t69wxw6rae31cze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7325" y="5012690"/>
            <a:ext cx="2705735" cy="1801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77545" y="609600"/>
            <a:ext cx="3383915" cy="629285"/>
          </a:xfrm>
        </p:spPr>
        <p:txBody>
          <a:bodyPr>
            <a:normAutofit fontScale="90000"/>
          </a:bodyPr>
          <a:lstStyle/>
          <a:p>
            <a:r>
              <a:rPr lang="ru-RU" altLang="en-US"/>
              <a:t>Продолжаем </a:t>
            </a:r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1"/>
          </p:nvPr>
        </p:nvSpPr>
        <p:spPr>
          <a:xfrm>
            <a:off x="677545" y="1392555"/>
            <a:ext cx="6167120" cy="4648835"/>
          </a:xfrm>
        </p:spPr>
        <p:txBody>
          <a:bodyPr>
            <a:normAutofit/>
          </a:bodyPr>
          <a:lstStyle/>
          <a:p>
            <a:r>
              <a:rPr lang="en-US" altLang="ru-RU"/>
              <a:t>7. </a:t>
            </a:r>
            <a:r>
              <a:rPr lang="en-US" altLang="en-US"/>
              <a:t>Исходное</a:t>
            </a:r>
            <a:r>
              <a:rPr lang="en-US" altLang="ru-RU"/>
              <a:t> </a:t>
            </a:r>
            <a:r>
              <a:rPr lang="en-US" altLang="en-US"/>
              <a:t>положение</a:t>
            </a:r>
            <a:r>
              <a:rPr lang="en-US" altLang="ru-RU"/>
              <a:t>: </a:t>
            </a:r>
            <a:r>
              <a:rPr lang="en-US" altLang="en-US"/>
              <a:t>ноги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ширине</a:t>
            </a:r>
            <a:r>
              <a:rPr lang="en-US" altLang="ru-RU"/>
              <a:t> </a:t>
            </a:r>
            <a:r>
              <a:rPr lang="en-US" altLang="en-US"/>
              <a:t>плеч</a:t>
            </a:r>
            <a:r>
              <a:rPr lang="en-US" altLang="ru-RU"/>
              <a:t>, </a:t>
            </a:r>
            <a:r>
              <a:rPr lang="en-US" altLang="en-US"/>
              <a:t>руки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“</a:t>
            </a:r>
            <a:r>
              <a:rPr lang="en-US" altLang="en-US"/>
              <a:t>замке</a:t>
            </a:r>
            <a:r>
              <a:rPr lang="en-US" altLang="ru-RU"/>
              <a:t>” </a:t>
            </a:r>
            <a:r>
              <a:rPr lang="en-US" altLang="en-US"/>
              <a:t>за</a:t>
            </a:r>
            <a:r>
              <a:rPr lang="en-US" altLang="ru-RU"/>
              <a:t> </a:t>
            </a:r>
            <a:r>
              <a:rPr lang="en-US" altLang="en-US"/>
              <a:t>головой</a:t>
            </a:r>
            <a:r>
              <a:rPr lang="en-US" altLang="ru-RU"/>
              <a:t>, </a:t>
            </a:r>
            <a:r>
              <a:rPr lang="en-US" altLang="en-US"/>
              <a:t>локти</a:t>
            </a:r>
            <a:r>
              <a:rPr lang="en-US" altLang="ru-RU"/>
              <a:t> </a:t>
            </a:r>
            <a:r>
              <a:rPr lang="en-US" altLang="en-US"/>
              <a:t>отведены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разные</a:t>
            </a:r>
            <a:r>
              <a:rPr lang="en-US" altLang="ru-RU"/>
              <a:t> </a:t>
            </a:r>
            <a:r>
              <a:rPr lang="en-US" altLang="en-US"/>
              <a:t>стороны</a:t>
            </a:r>
            <a:r>
              <a:rPr lang="en-US" altLang="ru-RU"/>
              <a:t>. </a:t>
            </a:r>
            <a:r>
              <a:rPr lang="en-US" altLang="en-US"/>
              <a:t>Старайтесь</a:t>
            </a:r>
            <a:r>
              <a:rPr lang="en-US" altLang="ru-RU"/>
              <a:t> </a:t>
            </a:r>
            <a:r>
              <a:rPr lang="en-US" altLang="en-US"/>
              <a:t>получить</a:t>
            </a:r>
            <a:r>
              <a:rPr lang="en-US" altLang="ru-RU"/>
              <a:t> </a:t>
            </a:r>
            <a:r>
              <a:rPr lang="en-US" altLang="en-US"/>
              <a:t>правым</a:t>
            </a:r>
            <a:r>
              <a:rPr lang="en-US" altLang="ru-RU"/>
              <a:t> </a:t>
            </a:r>
            <a:r>
              <a:rPr lang="en-US" altLang="en-US"/>
              <a:t>коленом</a:t>
            </a:r>
            <a:r>
              <a:rPr lang="en-US" altLang="ru-RU"/>
              <a:t> </a:t>
            </a:r>
            <a:r>
              <a:rPr lang="en-US" altLang="en-US"/>
              <a:t>достать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левого</a:t>
            </a:r>
            <a:r>
              <a:rPr lang="en-US" altLang="ru-RU"/>
              <a:t> </a:t>
            </a:r>
            <a:r>
              <a:rPr lang="en-US" altLang="en-US"/>
              <a:t>локтя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наоборот</a:t>
            </a:r>
            <a:r>
              <a:rPr lang="en-US" altLang="ru-RU"/>
              <a:t>. </a:t>
            </a:r>
            <a:r>
              <a:rPr lang="en-US" altLang="en-US"/>
              <a:t>Сделайте</a:t>
            </a:r>
            <a:r>
              <a:rPr lang="en-US" altLang="ru-RU"/>
              <a:t> </a:t>
            </a:r>
            <a:r>
              <a:rPr lang="en-US" altLang="en-US"/>
              <a:t>упражнение</a:t>
            </a:r>
            <a:r>
              <a:rPr lang="en-US" altLang="ru-RU"/>
              <a:t> 10-15 </a:t>
            </a:r>
            <a:r>
              <a:rPr lang="en-US" altLang="en-US"/>
              <a:t>раз</a:t>
            </a:r>
            <a:r>
              <a:rPr lang="en-US" altLang="ru-RU"/>
              <a:t>, </a:t>
            </a:r>
            <a:r>
              <a:rPr lang="en-US" altLang="en-US"/>
              <a:t>каждой</a:t>
            </a:r>
            <a:r>
              <a:rPr lang="en-US" altLang="ru-RU"/>
              <a:t> </a:t>
            </a:r>
            <a:r>
              <a:rPr lang="en-US" altLang="en-US"/>
              <a:t>ногой</a:t>
            </a:r>
            <a:r>
              <a:rPr lang="en-US" altLang="ru-RU"/>
              <a:t>.</a:t>
            </a:r>
          </a:p>
          <a:p>
            <a:endParaRPr lang="en-US" altLang="ru-RU"/>
          </a:p>
          <a:p>
            <a:r>
              <a:rPr lang="en-US" altLang="ru-RU"/>
              <a:t>8 </a:t>
            </a:r>
            <a:r>
              <a:rPr lang="en-US" altLang="en-US"/>
              <a:t>Приседания</a:t>
            </a:r>
            <a:r>
              <a:rPr lang="en-US" altLang="ru-RU"/>
              <a:t>: </a:t>
            </a:r>
            <a:r>
              <a:rPr lang="en-US" altLang="en-US"/>
              <a:t>следите</a:t>
            </a:r>
            <a:r>
              <a:rPr lang="en-US" altLang="ru-RU"/>
              <a:t> </a:t>
            </a:r>
            <a:r>
              <a:rPr lang="en-US" altLang="en-US"/>
              <a:t>за</a:t>
            </a:r>
            <a:r>
              <a:rPr lang="en-US" altLang="ru-RU"/>
              <a:t> </a:t>
            </a:r>
            <a:r>
              <a:rPr lang="en-US" altLang="en-US"/>
              <a:t>тем</a:t>
            </a:r>
            <a:r>
              <a:rPr lang="en-US" altLang="ru-RU"/>
              <a:t>, </a:t>
            </a:r>
            <a:r>
              <a:rPr lang="en-US" altLang="en-US"/>
              <a:t>чтобы</a:t>
            </a:r>
            <a:r>
              <a:rPr lang="en-US" altLang="ru-RU"/>
              <a:t> </a:t>
            </a:r>
            <a:r>
              <a:rPr lang="en-US" altLang="en-US"/>
              <a:t>спина</a:t>
            </a:r>
            <a:r>
              <a:rPr lang="en-US" altLang="ru-RU"/>
              <a:t> </a:t>
            </a:r>
            <a:r>
              <a:rPr lang="en-US" altLang="en-US"/>
              <a:t>была</a:t>
            </a:r>
            <a:r>
              <a:rPr lang="en-US" altLang="ru-RU"/>
              <a:t> </a:t>
            </a:r>
            <a:r>
              <a:rPr lang="en-US" altLang="en-US"/>
              <a:t>ровной</a:t>
            </a:r>
            <a:r>
              <a:rPr lang="en-US" altLang="ru-RU"/>
              <a:t>, </a:t>
            </a:r>
            <a:r>
              <a:rPr lang="en-US" altLang="en-US"/>
              <a:t>сделайте</a:t>
            </a:r>
            <a:r>
              <a:rPr lang="en-US" altLang="ru-RU"/>
              <a:t> 10-15 </a:t>
            </a:r>
            <a:r>
              <a:rPr lang="en-US" altLang="en-US"/>
              <a:t>приседаний</a:t>
            </a:r>
            <a:r>
              <a:rPr lang="en-US" altLang="ru-RU"/>
              <a:t>.</a:t>
            </a:r>
          </a:p>
          <a:p>
            <a:endParaRPr lang="en-US" altLang="ru-RU"/>
          </a:p>
          <a:p>
            <a:r>
              <a:rPr lang="en-US" altLang="ru-RU"/>
              <a:t>9. </a:t>
            </a:r>
            <a:r>
              <a:rPr lang="en-US" altLang="en-US"/>
              <a:t>Встаньте</a:t>
            </a:r>
            <a:r>
              <a:rPr lang="en-US" altLang="ru-RU"/>
              <a:t> </a:t>
            </a:r>
            <a:r>
              <a:rPr lang="en-US" altLang="en-US"/>
              <a:t>прямо</a:t>
            </a:r>
            <a:r>
              <a:rPr lang="en-US" altLang="ru-RU"/>
              <a:t>, </a:t>
            </a:r>
            <a:r>
              <a:rPr lang="en-US" altLang="en-US"/>
              <a:t>одну</a:t>
            </a:r>
            <a:r>
              <a:rPr lang="en-US" altLang="ru-RU"/>
              <a:t> </a:t>
            </a:r>
            <a:r>
              <a:rPr lang="en-US" altLang="en-US"/>
              <a:t>ногу</a:t>
            </a:r>
            <a:r>
              <a:rPr lang="en-US" altLang="ru-RU"/>
              <a:t> </a:t>
            </a:r>
            <a:r>
              <a:rPr lang="en-US" altLang="en-US"/>
              <a:t>поставьте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носок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сделайте</a:t>
            </a:r>
            <a:r>
              <a:rPr lang="en-US" altLang="ru-RU"/>
              <a:t> </a:t>
            </a:r>
            <a:r>
              <a:rPr lang="en-US" altLang="en-US"/>
              <a:t>круговые</a:t>
            </a:r>
            <a:r>
              <a:rPr lang="en-US" altLang="ru-RU"/>
              <a:t> </a:t>
            </a:r>
            <a:r>
              <a:rPr lang="en-US" altLang="en-US"/>
              <a:t>движения</a:t>
            </a:r>
            <a:r>
              <a:rPr lang="en-US" altLang="ru-RU"/>
              <a:t> </a:t>
            </a:r>
            <a:r>
              <a:rPr lang="en-US" altLang="en-US"/>
              <a:t>стопой</a:t>
            </a:r>
            <a:r>
              <a:rPr lang="en-US" altLang="ru-RU"/>
              <a:t> </a:t>
            </a:r>
            <a:r>
              <a:rPr lang="en-US" altLang="en-US"/>
              <a:t>ноги</a:t>
            </a:r>
            <a:r>
              <a:rPr lang="en-US" altLang="ru-RU"/>
              <a:t>. </a:t>
            </a:r>
            <a:r>
              <a:rPr lang="en-US" altLang="en-US"/>
              <a:t>Сделайте</a:t>
            </a:r>
            <a:r>
              <a:rPr lang="en-US" altLang="ru-RU"/>
              <a:t> 15-20 </a:t>
            </a:r>
            <a:r>
              <a:rPr lang="en-US" altLang="en-US"/>
              <a:t>раз</a:t>
            </a:r>
            <a:r>
              <a:rPr lang="en-US" altLang="ru-RU"/>
              <a:t> </a:t>
            </a:r>
            <a:r>
              <a:rPr lang="en-US" altLang="en-US"/>
              <a:t>одной</a:t>
            </a:r>
            <a:r>
              <a:rPr lang="en-US" altLang="ru-RU"/>
              <a:t> </a:t>
            </a:r>
            <a:r>
              <a:rPr lang="en-US" altLang="en-US"/>
              <a:t>ногой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столько</a:t>
            </a:r>
            <a:r>
              <a:rPr lang="en-US" altLang="ru-RU"/>
              <a:t> </a:t>
            </a:r>
            <a:r>
              <a:rPr lang="en-US" altLang="en-US"/>
              <a:t>же</a:t>
            </a:r>
            <a:r>
              <a:rPr lang="en-US" altLang="ru-RU"/>
              <a:t> </a:t>
            </a:r>
            <a:r>
              <a:rPr lang="en-US" altLang="en-US"/>
              <a:t>другой</a:t>
            </a:r>
            <a:r>
              <a:rPr lang="en-US" altLang="ru-RU"/>
              <a:t>.</a:t>
            </a:r>
          </a:p>
          <a:p>
            <a:r>
              <a:rPr lang="ru-RU" altLang="en-US"/>
              <a:t>Можно попробовать написать ногой , или нарисовать - отличная профилактика плоскостопия.</a:t>
            </a:r>
          </a:p>
        </p:txBody>
      </p:sp>
      <p:pic>
        <p:nvPicPr>
          <p:cNvPr id="7" name="Замещающее содержимое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34175" y="765810"/>
            <a:ext cx="2828290" cy="2117725"/>
          </a:xfrm>
          <a:prstGeom prst="rect">
            <a:avLst/>
          </a:prstGeom>
        </p:spPr>
      </p:pic>
      <p:pic>
        <p:nvPicPr>
          <p:cNvPr id="9" name="Изображение 8" descr="e29c3c1195b3c6cd72bb7c65a07813a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4175" y="2569845"/>
            <a:ext cx="2967990" cy="2078355"/>
          </a:xfrm>
          <a:prstGeom prst="rect">
            <a:avLst/>
          </a:prstGeom>
        </p:spPr>
      </p:pic>
      <p:pic>
        <p:nvPicPr>
          <p:cNvPr id="10" name="Изображение 9" descr="Uprazhnenija-dlja-ukreplenija-stop-hudoznik-150x1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4665" y="4648200"/>
            <a:ext cx="2408555" cy="1814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700" y="449580"/>
            <a:ext cx="8596630" cy="697230"/>
          </a:xfrm>
        </p:spPr>
        <p:txBody>
          <a:bodyPr>
            <a:noAutofit/>
          </a:bodyPr>
          <a:lstStyle/>
          <a:p>
            <a:r>
              <a:rPr lang="ru-RU" sz="24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Если не устали - можно продолжить</a:t>
            </a:r>
          </a:p>
          <a:p>
            <a:pPr marL="0" indent="0">
              <a:buNone/>
            </a:pPr>
            <a:endParaRPr lang="ru-RU" sz="2400" b="1" dirty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</a:endParaRPr>
          </a:p>
        </p:txBody>
      </p:sp>
      <p:pic>
        <p:nvPicPr>
          <p:cNvPr id="2" name="Изображение 1" descr="7b6e52eb90cd8e77ea389c1ece59e739-800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505" y="925830"/>
            <a:ext cx="7708900" cy="5781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545" y="149225"/>
            <a:ext cx="8596630" cy="704850"/>
          </a:xfrm>
        </p:spPr>
        <p:txBody>
          <a:bodyPr/>
          <a:lstStyle/>
          <a:p>
            <a:r>
              <a:rPr lang="ru-RU" b="1"/>
              <a:t>Наш 1-й урок закончен</a:t>
            </a:r>
          </a:p>
        </p:txBody>
      </p:sp>
      <p:pic>
        <p:nvPicPr>
          <p:cNvPr id="3" name="Изображение 2" descr="aL0zDdVpcp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854075"/>
            <a:ext cx="7137400" cy="528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492</Words>
  <Application>Microsoft Office PowerPoint</Application>
  <PresentationFormat>Произвольный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Приглашаю родителей и гостей моего блога на уроки «Физической культуры»</vt:lpstr>
      <vt:lpstr>Презентация PowerPoint</vt:lpstr>
      <vt:lpstr>1 урок                Чтоб здоровым быть сполна                              Физкультура всем нужна.                               Для начала по порядку -                              Утром сделаем зарядку!</vt:lpstr>
      <vt:lpstr>Презентация PowerPoint</vt:lpstr>
      <vt:lpstr>Презентация PowerPoint</vt:lpstr>
      <vt:lpstr>Продолжаем </vt:lpstr>
      <vt:lpstr>Презентация PowerPoint</vt:lpstr>
      <vt:lpstr>Наш 1-й урок закончен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Патриотическое  воспитание  детей на  всех этапах освоения  новой ФОП.</dc:title>
  <dc:creator>155</dc:creator>
  <cp:lastModifiedBy>user</cp:lastModifiedBy>
  <cp:revision>130</cp:revision>
  <dcterms:created xsi:type="dcterms:W3CDTF">2023-09-06T09:28:00Z</dcterms:created>
  <dcterms:modified xsi:type="dcterms:W3CDTF">2025-03-04T05:35:16Z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03F4240400E34BF38D768A37FA48D3B3_12</vt:lpwstr>
  </property>
  <property fmtid="{D5CDD505-2E9C-101B-9397-08002B2CF9AE}" pid="3" name="KSOProductBuildVer">
    <vt:lpwstr>1049-12.2.0.19821</vt:lpwstr>
  </property>
</Properties>
</file>